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32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4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07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AD0B8-BD71-4A00-BD7A-4A66B2D78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69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17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50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59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58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82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3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45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86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DE16-6DC6-48C8-978B-38F3E8BC7C3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46B9-B425-464E-AFE4-051906869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jgiuliani\AppData\Local\Microsoft\Windows\Temporary Internet Files\Content.IE5\M5B7I194\MC9004332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872"/>
          <a:stretch>
            <a:fillRect/>
          </a:stretch>
        </p:blipFill>
        <p:spPr bwMode="auto">
          <a:xfrm>
            <a:off x="0" y="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" y="-381515"/>
            <a:ext cx="9143448" cy="25853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 Colonies</a:t>
            </a:r>
          </a:p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0" y="149860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chemeClr val="tx1"/>
                </a:solidFill>
                <a:latin typeface="Stencil" pitchFamily="82" charset="0"/>
              </a:rPr>
              <a:t>Life in early America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103" y="2536613"/>
            <a:ext cx="5914394" cy="4093428"/>
          </a:xfrm>
          <a:prstGeom prst="rect">
            <a:avLst/>
          </a:prstGeom>
          <a:solidFill>
            <a:schemeClr val="bg2">
              <a:alpha val="57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Objectives/Standards: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Describe the contributions of geographic and economic conditions, religion, and colonial systems of government to the development of American democratic practices.</a:t>
            </a: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Describe the geography, cultures, and economics of the Southern,  Middle Atlantic, and New England Colonies.</a:t>
            </a: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Describe interactions (e.g., agricultural and cultural exchanges, alliances, conflicts) between Native Americans and European settlers.</a:t>
            </a:r>
          </a:p>
        </p:txBody>
      </p:sp>
      <p:pic>
        <p:nvPicPr>
          <p:cNvPr id="3080" name="Picture 5" descr="C:\Users\jgiuliani\AppData\Local\Microsoft\Windows\Temporary Internet Files\Content.IE5\QTXGC23N\MC9001289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20" b="1297"/>
          <a:stretch>
            <a:fillRect/>
          </a:stretch>
        </p:blipFill>
        <p:spPr bwMode="auto">
          <a:xfrm>
            <a:off x="6069013" y="2643188"/>
            <a:ext cx="30749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2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2844" y="42673"/>
            <a:ext cx="705834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Colonies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1312"/>
            <a:ext cx="9144000" cy="1384995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Each colony was unique in it’s characteristics. However, they are grouped together based on location, reasons they were founded, and what types of industries they had.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5600" y="1803400"/>
            <a:ext cx="2536825" cy="1477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England Colonies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Rhode Island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Connecticut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Massachusetts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New Hampshire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5600" y="3275013"/>
            <a:ext cx="2522538" cy="1476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Colonies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Pennsylvania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Jersey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5600" y="4751388"/>
            <a:ext cx="2522538" cy="17541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Colonies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Maryland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Carolina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Carolina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5" name="Picture 2" descr="http://images.schoolinsites.com/SiSFiles/Schools/AL/SheffieldCity/SheffieldHigh/Uploads/TeacherSectionImages/%7bC5643D04-2256-4498-BB2F-FAAE6D6398F7%7d_13colonies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730375"/>
            <a:ext cx="33718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47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pic>
        <p:nvPicPr>
          <p:cNvPr id="33794" name="Picture 2" descr="http://im.glogster.com/media/4/17/92/34/17923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531938"/>
            <a:ext cx="5240337" cy="475456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39700" dist="38100" dir="13500000" sx="103000" sy="103000" algn="b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6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1968" y="107989"/>
            <a:ext cx="522008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324" y="1561893"/>
            <a:ext cx="8731363" cy="4339650"/>
          </a:xfrm>
          <a:prstGeom prst="rect">
            <a:avLst/>
          </a:prstGeom>
          <a:solidFill>
            <a:schemeClr val="bg2">
              <a:alpha val="77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Frontier– What is a frontier?</a:t>
            </a:r>
            <a:br>
              <a:rPr lang="en-US" sz="24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Lands beyond the areas already settled.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Colonists would expand their settlements beyond what was already colonized by heading in a westerly direction. Sometimes this expansion would cause conflicts with Native Americans.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r>
              <a:rPr lang="en-US" sz="24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Charter – What is a charter? </a:t>
            </a:r>
            <a:br>
              <a:rPr lang="en-US" sz="24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An official paper.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Settlers had permission from the King of England to start colonies in America</a:t>
            </a:r>
            <a:r>
              <a:rPr lang="en-US" sz="36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693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3" descr="http://www.timepage.org/images/NewEngColoni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403701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7965" y="1643064"/>
            <a:ext cx="3869871" cy="4893647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settlers here wanted to keep their family together and practice their own religions.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They were used to doing many things themselves and not depending on other people for much.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Some were looking for economic opportunities. Some starting fishing settlements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896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18" y="1378395"/>
            <a:ext cx="4005197" cy="421653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People in New England towns lived, worked, and worshiped close together.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People used a barter system instead of money. This means to trade goods.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The meetinghouse was the most important building in the town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.</a:t>
            </a:r>
          </a:p>
        </p:txBody>
      </p:sp>
      <p:pic>
        <p:nvPicPr>
          <p:cNvPr id="13318" name="Picture 2" descr="http://img2.etsystatic.com/002/0/5440206/il_fullxfull.373270386_sb7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39863"/>
            <a:ext cx="35528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227" y="1439960"/>
            <a:ext cx="3552826" cy="132343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8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5745" y="1439960"/>
            <a:ext cx="4371418" cy="452431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Women and girls spent hours cooking and preparing food.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They churned butter and dried fruits. This food was stored to last through the winter. They used animal fat to make candles and soaps.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The men would hunt and work in the fields. They also made their own tools.</a:t>
            </a:r>
          </a:p>
        </p:txBody>
      </p:sp>
      <p:pic>
        <p:nvPicPr>
          <p:cNvPr id="14342" name="Picture 2" descr="http://img2.etsystatic.com/002/0/5440206/il_fullxfull.373270386_sb7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39863"/>
            <a:ext cx="35528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227" y="1439960"/>
            <a:ext cx="3552826" cy="132343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7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73" y="4974733"/>
            <a:ext cx="8518672" cy="132343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By 1750, busy cities cropped up around the New England colonies. </a:t>
            </a: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Some colonists lived in small towns surrounded by farm land outside of the big cities.</a:t>
            </a:r>
          </a:p>
        </p:txBody>
      </p:sp>
      <p:pic>
        <p:nvPicPr>
          <p:cNvPr id="16390" name="Picture 2" descr="http://www.landofthebrave.info/images/ship-y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274763"/>
            <a:ext cx="5732462" cy="35909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8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2348" y="1734422"/>
            <a:ext cx="2811826" cy="4832092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Shonar Bangla" pitchFamily="34" charset="0"/>
              </a:rPr>
              <a:t>One room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+mn-lt"/>
              <a:cs typeface="Shonar Bangla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Shonar Bangla" pitchFamily="34" charset="0"/>
              </a:rPr>
              <a:t>One teacher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+mn-lt"/>
              <a:cs typeface="Shonar Bangla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Shonar Bangla" pitchFamily="34" charset="0"/>
              </a:rPr>
              <a:t>Very strict, children were often whipped for punishment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+mn-lt"/>
              <a:cs typeface="Shonar Bangla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Shonar Bangla" pitchFamily="34" charset="0"/>
              </a:rPr>
              <a:t>The main subject was reading</a:t>
            </a:r>
          </a:p>
        </p:txBody>
      </p:sp>
      <p:pic>
        <p:nvPicPr>
          <p:cNvPr id="17414" name="Picture 2" descr="http://images.fineartamerica.com/images-medium-large/new-england-schoolhouse-gr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1828800"/>
            <a:ext cx="5761038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134" y="1255370"/>
            <a:ext cx="5746534" cy="120032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School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6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282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Washington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Cho</dc:creator>
  <cp:lastModifiedBy>Cathy Boyle</cp:lastModifiedBy>
  <cp:revision>3</cp:revision>
  <dcterms:created xsi:type="dcterms:W3CDTF">2013-11-15T13:37:36Z</dcterms:created>
  <dcterms:modified xsi:type="dcterms:W3CDTF">2013-11-21T23:32:48Z</dcterms:modified>
</cp:coreProperties>
</file>